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6" d="100"/>
          <a:sy n="76" d="100"/>
        </p:scale>
        <p:origin x="-34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260553BB-B0F9-4153-8EC1-5A3B3E685F7A}" type="datetimeFigureOut">
              <a:rPr lang="en-US"/>
              <a:pPr>
                <a:defRPr/>
              </a:pPr>
              <a:t>8/4/2009</a:t>
            </a:fld>
            <a:endParaRPr lang="en-AU"/>
          </a:p>
        </p:txBody>
      </p:sp>
      <p:sp>
        <p:nvSpPr>
          <p:cNvPr id="5" name="Footer Placeholder 2"/>
          <p:cNvSpPr>
            <a:spLocks noGrp="1"/>
          </p:cNvSpPr>
          <p:nvPr>
            <p:ph type="ftr" sz="quarter" idx="11"/>
          </p:nvPr>
        </p:nvSpPr>
        <p:spPr/>
        <p:txBody>
          <a:bodyPr/>
          <a:lstStyle>
            <a:lvl1pPr>
              <a:defRPr/>
            </a:lvl1pPr>
          </a:lstStyle>
          <a:p>
            <a:pPr>
              <a:defRPr/>
            </a:pPr>
            <a:endParaRPr lang="en-AU"/>
          </a:p>
        </p:txBody>
      </p:sp>
      <p:sp>
        <p:nvSpPr>
          <p:cNvPr id="6" name="Slide Number Placeholder 22"/>
          <p:cNvSpPr>
            <a:spLocks noGrp="1"/>
          </p:cNvSpPr>
          <p:nvPr>
            <p:ph type="sldNum" sz="quarter" idx="12"/>
          </p:nvPr>
        </p:nvSpPr>
        <p:spPr/>
        <p:txBody>
          <a:bodyPr/>
          <a:lstStyle>
            <a:lvl1pPr>
              <a:defRPr/>
            </a:lvl1pPr>
          </a:lstStyle>
          <a:p>
            <a:pPr>
              <a:defRPr/>
            </a:pPr>
            <a:fld id="{A35C4D97-6428-43DA-AB7F-E53CA6462CA2}" type="slidenum">
              <a:rPr lang="en-AU"/>
              <a:pPr>
                <a:defRPr/>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CB929F8E-00EB-4E7A-A879-D35F038A3E17}" type="datetimeFigureOut">
              <a:rPr lang="en-US"/>
              <a:pPr>
                <a:defRPr/>
              </a:pPr>
              <a:t>8/4/2009</a:t>
            </a:fld>
            <a:endParaRPr lang="en-AU"/>
          </a:p>
        </p:txBody>
      </p:sp>
      <p:sp>
        <p:nvSpPr>
          <p:cNvPr id="5" name="Footer Placeholder 2"/>
          <p:cNvSpPr>
            <a:spLocks noGrp="1"/>
          </p:cNvSpPr>
          <p:nvPr>
            <p:ph type="ftr" sz="quarter" idx="11"/>
          </p:nvPr>
        </p:nvSpPr>
        <p:spPr/>
        <p:txBody>
          <a:bodyPr/>
          <a:lstStyle>
            <a:lvl1pPr>
              <a:defRPr/>
            </a:lvl1pPr>
          </a:lstStyle>
          <a:p>
            <a:pPr>
              <a:defRPr/>
            </a:pPr>
            <a:endParaRPr lang="en-AU"/>
          </a:p>
        </p:txBody>
      </p:sp>
      <p:sp>
        <p:nvSpPr>
          <p:cNvPr id="6" name="Slide Number Placeholder 22"/>
          <p:cNvSpPr>
            <a:spLocks noGrp="1"/>
          </p:cNvSpPr>
          <p:nvPr>
            <p:ph type="sldNum" sz="quarter" idx="12"/>
          </p:nvPr>
        </p:nvSpPr>
        <p:spPr/>
        <p:txBody>
          <a:bodyPr/>
          <a:lstStyle>
            <a:lvl1pPr>
              <a:defRPr/>
            </a:lvl1pPr>
          </a:lstStyle>
          <a:p>
            <a:pPr>
              <a:defRPr/>
            </a:pPr>
            <a:fld id="{2B30B90B-1629-4B0E-9B51-59CC99E7A136}" type="slidenum">
              <a:rPr lang="en-AU"/>
              <a:pPr>
                <a:defRPr/>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FCFA2121-DCE5-4B11-9D93-F9C9E882BB86}" type="datetimeFigureOut">
              <a:rPr lang="en-US"/>
              <a:pPr>
                <a:defRPr/>
              </a:pPr>
              <a:t>8/4/2009</a:t>
            </a:fld>
            <a:endParaRPr lang="en-AU"/>
          </a:p>
        </p:txBody>
      </p:sp>
      <p:sp>
        <p:nvSpPr>
          <p:cNvPr id="5" name="Footer Placeholder 2"/>
          <p:cNvSpPr>
            <a:spLocks noGrp="1"/>
          </p:cNvSpPr>
          <p:nvPr>
            <p:ph type="ftr" sz="quarter" idx="11"/>
          </p:nvPr>
        </p:nvSpPr>
        <p:spPr/>
        <p:txBody>
          <a:bodyPr/>
          <a:lstStyle>
            <a:lvl1pPr>
              <a:defRPr/>
            </a:lvl1pPr>
          </a:lstStyle>
          <a:p>
            <a:pPr>
              <a:defRPr/>
            </a:pPr>
            <a:endParaRPr lang="en-AU"/>
          </a:p>
        </p:txBody>
      </p:sp>
      <p:sp>
        <p:nvSpPr>
          <p:cNvPr id="6" name="Slide Number Placeholder 22"/>
          <p:cNvSpPr>
            <a:spLocks noGrp="1"/>
          </p:cNvSpPr>
          <p:nvPr>
            <p:ph type="sldNum" sz="quarter" idx="12"/>
          </p:nvPr>
        </p:nvSpPr>
        <p:spPr/>
        <p:txBody>
          <a:bodyPr/>
          <a:lstStyle>
            <a:lvl1pPr>
              <a:defRPr/>
            </a:lvl1pPr>
          </a:lstStyle>
          <a:p>
            <a:pPr>
              <a:defRPr/>
            </a:pPr>
            <a:fld id="{57234559-0958-4386-B9BA-F01F58B08507}" type="slidenum">
              <a:rPr lang="en-AU"/>
              <a:pPr>
                <a:defRPr/>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48EFDA56-514F-496F-81BB-41E2B0B2041E}" type="datetimeFigureOut">
              <a:rPr lang="en-US"/>
              <a:pPr>
                <a:defRPr/>
              </a:pPr>
              <a:t>8/4/2009</a:t>
            </a:fld>
            <a:endParaRPr lang="en-AU"/>
          </a:p>
        </p:txBody>
      </p:sp>
      <p:sp>
        <p:nvSpPr>
          <p:cNvPr id="5" name="Footer Placeholder 2"/>
          <p:cNvSpPr>
            <a:spLocks noGrp="1"/>
          </p:cNvSpPr>
          <p:nvPr>
            <p:ph type="ftr" sz="quarter" idx="11"/>
          </p:nvPr>
        </p:nvSpPr>
        <p:spPr/>
        <p:txBody>
          <a:bodyPr/>
          <a:lstStyle>
            <a:lvl1pPr>
              <a:defRPr/>
            </a:lvl1pPr>
          </a:lstStyle>
          <a:p>
            <a:pPr>
              <a:defRPr/>
            </a:pPr>
            <a:endParaRPr lang="en-AU"/>
          </a:p>
        </p:txBody>
      </p:sp>
      <p:sp>
        <p:nvSpPr>
          <p:cNvPr id="6" name="Slide Number Placeholder 22"/>
          <p:cNvSpPr>
            <a:spLocks noGrp="1"/>
          </p:cNvSpPr>
          <p:nvPr>
            <p:ph type="sldNum" sz="quarter" idx="12"/>
          </p:nvPr>
        </p:nvSpPr>
        <p:spPr/>
        <p:txBody>
          <a:bodyPr/>
          <a:lstStyle>
            <a:lvl1pPr>
              <a:defRPr/>
            </a:lvl1pPr>
          </a:lstStyle>
          <a:p>
            <a:pPr>
              <a:defRPr/>
            </a:pPr>
            <a:fld id="{F81E38B2-3E42-4B4E-8C49-D42A23110CE4}" type="slidenum">
              <a:rPr lang="en-AU"/>
              <a:pPr>
                <a:defRPr/>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13"/>
          <p:cNvSpPr>
            <a:spLocks noGrp="1"/>
          </p:cNvSpPr>
          <p:nvPr>
            <p:ph type="dt" sz="half" idx="10"/>
          </p:nvPr>
        </p:nvSpPr>
        <p:spPr/>
        <p:txBody>
          <a:bodyPr/>
          <a:lstStyle>
            <a:lvl1pPr>
              <a:defRPr/>
            </a:lvl1pPr>
          </a:lstStyle>
          <a:p>
            <a:pPr>
              <a:defRPr/>
            </a:pPr>
            <a:fld id="{7509B717-3AB4-42ED-A7F7-6DF5CF9C8F79}" type="datetimeFigureOut">
              <a:rPr lang="en-US"/>
              <a:pPr>
                <a:defRPr/>
              </a:pPr>
              <a:t>8/4/2009</a:t>
            </a:fld>
            <a:endParaRPr lang="en-AU"/>
          </a:p>
        </p:txBody>
      </p:sp>
      <p:sp>
        <p:nvSpPr>
          <p:cNvPr id="5" name="Footer Placeholder 2"/>
          <p:cNvSpPr>
            <a:spLocks noGrp="1"/>
          </p:cNvSpPr>
          <p:nvPr>
            <p:ph type="ftr" sz="quarter" idx="11"/>
          </p:nvPr>
        </p:nvSpPr>
        <p:spPr/>
        <p:txBody>
          <a:bodyPr/>
          <a:lstStyle>
            <a:lvl1pPr>
              <a:defRPr/>
            </a:lvl1pPr>
          </a:lstStyle>
          <a:p>
            <a:pPr>
              <a:defRPr/>
            </a:pPr>
            <a:endParaRPr lang="en-AU"/>
          </a:p>
        </p:txBody>
      </p:sp>
      <p:sp>
        <p:nvSpPr>
          <p:cNvPr id="6" name="Slide Number Placeholder 22"/>
          <p:cNvSpPr>
            <a:spLocks noGrp="1"/>
          </p:cNvSpPr>
          <p:nvPr>
            <p:ph type="sldNum" sz="quarter" idx="12"/>
          </p:nvPr>
        </p:nvSpPr>
        <p:spPr/>
        <p:txBody>
          <a:bodyPr/>
          <a:lstStyle>
            <a:lvl1pPr>
              <a:defRPr/>
            </a:lvl1pPr>
          </a:lstStyle>
          <a:p>
            <a:pPr>
              <a:defRPr/>
            </a:pPr>
            <a:fld id="{F431C743-F913-4CA0-A8BD-1675FE8DD10F}" type="slidenum">
              <a:rPr lang="en-AU"/>
              <a:pPr>
                <a:defRPr/>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7215D4CD-4327-4B25-9B40-7F46B4022057}" type="datetimeFigureOut">
              <a:rPr lang="en-US"/>
              <a:pPr>
                <a:defRPr/>
              </a:pPr>
              <a:t>8/4/2009</a:t>
            </a:fld>
            <a:endParaRPr lang="en-AU"/>
          </a:p>
        </p:txBody>
      </p:sp>
      <p:sp>
        <p:nvSpPr>
          <p:cNvPr id="6" name="Footer Placeholder 2"/>
          <p:cNvSpPr>
            <a:spLocks noGrp="1"/>
          </p:cNvSpPr>
          <p:nvPr>
            <p:ph type="ftr" sz="quarter" idx="11"/>
          </p:nvPr>
        </p:nvSpPr>
        <p:spPr/>
        <p:txBody>
          <a:bodyPr/>
          <a:lstStyle>
            <a:lvl1pPr>
              <a:defRPr/>
            </a:lvl1pPr>
          </a:lstStyle>
          <a:p>
            <a:pPr>
              <a:defRPr/>
            </a:pPr>
            <a:endParaRPr lang="en-AU"/>
          </a:p>
        </p:txBody>
      </p:sp>
      <p:sp>
        <p:nvSpPr>
          <p:cNvPr id="7" name="Slide Number Placeholder 22"/>
          <p:cNvSpPr>
            <a:spLocks noGrp="1"/>
          </p:cNvSpPr>
          <p:nvPr>
            <p:ph type="sldNum" sz="quarter" idx="12"/>
          </p:nvPr>
        </p:nvSpPr>
        <p:spPr/>
        <p:txBody>
          <a:bodyPr/>
          <a:lstStyle>
            <a:lvl1pPr>
              <a:defRPr/>
            </a:lvl1pPr>
          </a:lstStyle>
          <a:p>
            <a:pPr>
              <a:defRPr/>
            </a:pPr>
            <a:fld id="{2D9A16A1-A984-4BC5-8C45-D250F85ECB53}" type="slidenum">
              <a:rPr lang="en-AU"/>
              <a:pPr>
                <a:defRPr/>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8C3F511E-01D9-4AC8-9DDA-BEFE372ED501}" type="datetimeFigureOut">
              <a:rPr lang="en-US"/>
              <a:pPr>
                <a:defRPr/>
              </a:pPr>
              <a:t>8/4/2009</a:t>
            </a:fld>
            <a:endParaRPr lang="en-AU"/>
          </a:p>
        </p:txBody>
      </p:sp>
      <p:sp>
        <p:nvSpPr>
          <p:cNvPr id="8" name="Footer Placeholder 2"/>
          <p:cNvSpPr>
            <a:spLocks noGrp="1"/>
          </p:cNvSpPr>
          <p:nvPr>
            <p:ph type="ftr" sz="quarter" idx="11"/>
          </p:nvPr>
        </p:nvSpPr>
        <p:spPr/>
        <p:txBody>
          <a:bodyPr/>
          <a:lstStyle>
            <a:lvl1pPr>
              <a:defRPr/>
            </a:lvl1pPr>
          </a:lstStyle>
          <a:p>
            <a:pPr>
              <a:defRPr/>
            </a:pPr>
            <a:endParaRPr lang="en-AU"/>
          </a:p>
        </p:txBody>
      </p:sp>
      <p:sp>
        <p:nvSpPr>
          <p:cNvPr id="9" name="Slide Number Placeholder 22"/>
          <p:cNvSpPr>
            <a:spLocks noGrp="1"/>
          </p:cNvSpPr>
          <p:nvPr>
            <p:ph type="sldNum" sz="quarter" idx="12"/>
          </p:nvPr>
        </p:nvSpPr>
        <p:spPr/>
        <p:txBody>
          <a:bodyPr/>
          <a:lstStyle>
            <a:lvl1pPr>
              <a:defRPr/>
            </a:lvl1pPr>
          </a:lstStyle>
          <a:p>
            <a:pPr>
              <a:defRPr/>
            </a:pPr>
            <a:fld id="{7B693AA0-2C05-4841-A0B5-905EEC1D9EB6}" type="slidenum">
              <a:rPr lang="en-AU"/>
              <a:pPr>
                <a:defRPr/>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FAA2AF4A-EDDF-423B-8ED6-0222D0C1EA05}" type="datetimeFigureOut">
              <a:rPr lang="en-US"/>
              <a:pPr>
                <a:defRPr/>
              </a:pPr>
              <a:t>8/4/2009</a:t>
            </a:fld>
            <a:endParaRPr lang="en-AU"/>
          </a:p>
        </p:txBody>
      </p:sp>
      <p:sp>
        <p:nvSpPr>
          <p:cNvPr id="4" name="Footer Placeholder 2"/>
          <p:cNvSpPr>
            <a:spLocks noGrp="1"/>
          </p:cNvSpPr>
          <p:nvPr>
            <p:ph type="ftr" sz="quarter" idx="11"/>
          </p:nvPr>
        </p:nvSpPr>
        <p:spPr/>
        <p:txBody>
          <a:bodyPr/>
          <a:lstStyle>
            <a:lvl1pPr>
              <a:defRPr/>
            </a:lvl1pPr>
          </a:lstStyle>
          <a:p>
            <a:pPr>
              <a:defRPr/>
            </a:pPr>
            <a:endParaRPr lang="en-AU"/>
          </a:p>
        </p:txBody>
      </p:sp>
      <p:sp>
        <p:nvSpPr>
          <p:cNvPr id="5" name="Slide Number Placeholder 22"/>
          <p:cNvSpPr>
            <a:spLocks noGrp="1"/>
          </p:cNvSpPr>
          <p:nvPr>
            <p:ph type="sldNum" sz="quarter" idx="12"/>
          </p:nvPr>
        </p:nvSpPr>
        <p:spPr/>
        <p:txBody>
          <a:bodyPr/>
          <a:lstStyle>
            <a:lvl1pPr>
              <a:defRPr/>
            </a:lvl1pPr>
          </a:lstStyle>
          <a:p>
            <a:pPr>
              <a:defRPr/>
            </a:pPr>
            <a:fld id="{30309ADD-4A49-4DD2-B141-A07E7B3C167B}" type="slidenum">
              <a:rPr lang="en-AU"/>
              <a:pPr>
                <a:defRPr/>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717A23ED-9585-45E4-92E2-563A6F49CB16}" type="datetimeFigureOut">
              <a:rPr lang="en-US"/>
              <a:pPr>
                <a:defRPr/>
              </a:pPr>
              <a:t>8/4/2009</a:t>
            </a:fld>
            <a:endParaRPr lang="en-AU"/>
          </a:p>
        </p:txBody>
      </p:sp>
      <p:sp>
        <p:nvSpPr>
          <p:cNvPr id="3" name="Footer Placeholder 2"/>
          <p:cNvSpPr>
            <a:spLocks noGrp="1"/>
          </p:cNvSpPr>
          <p:nvPr>
            <p:ph type="ftr" sz="quarter" idx="11"/>
          </p:nvPr>
        </p:nvSpPr>
        <p:spPr/>
        <p:txBody>
          <a:bodyPr/>
          <a:lstStyle>
            <a:lvl1pPr>
              <a:defRPr/>
            </a:lvl1pPr>
          </a:lstStyle>
          <a:p>
            <a:pPr>
              <a:defRPr/>
            </a:pPr>
            <a:endParaRPr lang="en-AU"/>
          </a:p>
        </p:txBody>
      </p:sp>
      <p:sp>
        <p:nvSpPr>
          <p:cNvPr id="4" name="Slide Number Placeholder 22"/>
          <p:cNvSpPr>
            <a:spLocks noGrp="1"/>
          </p:cNvSpPr>
          <p:nvPr>
            <p:ph type="sldNum" sz="quarter" idx="12"/>
          </p:nvPr>
        </p:nvSpPr>
        <p:spPr/>
        <p:txBody>
          <a:bodyPr/>
          <a:lstStyle>
            <a:lvl1pPr>
              <a:defRPr/>
            </a:lvl1pPr>
          </a:lstStyle>
          <a:p>
            <a:pPr>
              <a:defRPr/>
            </a:pPr>
            <a:fld id="{1A44C041-A7A9-44E5-B065-10CB20376A93}" type="slidenum">
              <a:rPr lang="en-AU"/>
              <a:pPr>
                <a:defRPr/>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EDDB4D86-0557-42C5-AD7C-7B618A19AA61}" type="datetimeFigureOut">
              <a:rPr lang="en-US"/>
              <a:pPr>
                <a:defRPr/>
              </a:pPr>
              <a:t>8/4/2009</a:t>
            </a:fld>
            <a:endParaRPr lang="en-AU"/>
          </a:p>
        </p:txBody>
      </p:sp>
      <p:sp>
        <p:nvSpPr>
          <p:cNvPr id="6" name="Footer Placeholder 2"/>
          <p:cNvSpPr>
            <a:spLocks noGrp="1"/>
          </p:cNvSpPr>
          <p:nvPr>
            <p:ph type="ftr" sz="quarter" idx="11"/>
          </p:nvPr>
        </p:nvSpPr>
        <p:spPr/>
        <p:txBody>
          <a:bodyPr/>
          <a:lstStyle>
            <a:lvl1pPr>
              <a:defRPr/>
            </a:lvl1pPr>
          </a:lstStyle>
          <a:p>
            <a:pPr>
              <a:defRPr/>
            </a:pPr>
            <a:endParaRPr lang="en-AU"/>
          </a:p>
        </p:txBody>
      </p:sp>
      <p:sp>
        <p:nvSpPr>
          <p:cNvPr id="7" name="Slide Number Placeholder 22"/>
          <p:cNvSpPr>
            <a:spLocks noGrp="1"/>
          </p:cNvSpPr>
          <p:nvPr>
            <p:ph type="sldNum" sz="quarter" idx="12"/>
          </p:nvPr>
        </p:nvSpPr>
        <p:spPr/>
        <p:txBody>
          <a:bodyPr/>
          <a:lstStyle>
            <a:lvl1pPr>
              <a:defRPr/>
            </a:lvl1pPr>
          </a:lstStyle>
          <a:p>
            <a:pPr>
              <a:defRPr/>
            </a:pPr>
            <a:fld id="{C5539D93-48F6-4ADB-AFBE-2F4DA03FECB1}" type="slidenum">
              <a:rPr lang="en-AU"/>
              <a:pPr>
                <a:defRPr/>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66442130-35D7-4B14-808C-48D7B6BC5B7E}" type="datetimeFigureOut">
              <a:rPr lang="en-US"/>
              <a:pPr>
                <a:defRPr/>
              </a:pPr>
              <a:t>8/4/2009</a:t>
            </a:fld>
            <a:endParaRPr lang="en-AU"/>
          </a:p>
        </p:txBody>
      </p:sp>
      <p:sp>
        <p:nvSpPr>
          <p:cNvPr id="6" name="Footer Placeholder 2"/>
          <p:cNvSpPr>
            <a:spLocks noGrp="1"/>
          </p:cNvSpPr>
          <p:nvPr>
            <p:ph type="ftr" sz="quarter" idx="11"/>
          </p:nvPr>
        </p:nvSpPr>
        <p:spPr/>
        <p:txBody>
          <a:bodyPr/>
          <a:lstStyle>
            <a:lvl1pPr>
              <a:defRPr/>
            </a:lvl1pPr>
          </a:lstStyle>
          <a:p>
            <a:pPr>
              <a:defRPr/>
            </a:pPr>
            <a:endParaRPr lang="en-AU"/>
          </a:p>
        </p:txBody>
      </p:sp>
      <p:sp>
        <p:nvSpPr>
          <p:cNvPr id="7" name="Slide Number Placeholder 22"/>
          <p:cNvSpPr>
            <a:spLocks noGrp="1"/>
          </p:cNvSpPr>
          <p:nvPr>
            <p:ph type="sldNum" sz="quarter" idx="12"/>
          </p:nvPr>
        </p:nvSpPr>
        <p:spPr/>
        <p:txBody>
          <a:bodyPr/>
          <a:lstStyle>
            <a:lvl1pPr>
              <a:defRPr/>
            </a:lvl1pPr>
          </a:lstStyle>
          <a:p>
            <a:pPr>
              <a:defRPr/>
            </a:pPr>
            <a:fld id="{8EBE4DAC-294F-4137-800C-7A05F69E511F}" type="slidenum">
              <a:rPr lang="en-AU"/>
              <a:pPr>
                <a:defRPr/>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a:solidFill>
                  <a:schemeClr val="tx1">
                    <a:shade val="50000"/>
                  </a:schemeClr>
                </a:solidFill>
                <a:latin typeface="+mn-lt"/>
              </a:defRPr>
            </a:lvl1pPr>
          </a:lstStyle>
          <a:p>
            <a:pPr>
              <a:defRPr/>
            </a:pPr>
            <a:fld id="{B0456747-F0DD-4A9C-9ADD-BD9770FE294E}" type="datetimeFigureOut">
              <a:rPr lang="en-US"/>
              <a:pPr>
                <a:defRPr/>
              </a:pPr>
              <a:t>8/4/2009</a:t>
            </a:fld>
            <a:endParaRPr lang="en-AU"/>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defRPr>
            </a:lvl1pPr>
          </a:lstStyle>
          <a:p>
            <a:pPr>
              <a:defRPr/>
            </a:pPr>
            <a:endParaRPr lang="en-AU"/>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a:solidFill>
                  <a:schemeClr val="tx1">
                    <a:shade val="50000"/>
                  </a:schemeClr>
                </a:solidFill>
                <a:latin typeface="+mn-lt"/>
              </a:defRPr>
            </a:lvl1pPr>
          </a:lstStyle>
          <a:p>
            <a:pPr>
              <a:defRPr/>
            </a:pPr>
            <a:fld id="{76DF63CC-4D6A-4F3C-A3AA-E70B1119E3B1}" type="slidenum">
              <a:rPr lang="en-AU"/>
              <a:pPr>
                <a:defRPr/>
              </a:pPr>
              <a:t>‹#›</a:t>
            </a:fld>
            <a:endParaRPr lang="en-A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Lucida Sans" pitchFamily="34" charset="0"/>
        </a:defRPr>
      </a:lvl2pPr>
      <a:lvl3pPr algn="ctr" rtl="0" eaLnBrk="0" fontAlgn="base" hangingPunct="0">
        <a:spcBef>
          <a:spcPct val="0"/>
        </a:spcBef>
        <a:spcAft>
          <a:spcPct val="0"/>
        </a:spcAft>
        <a:defRPr sz="4100" b="1">
          <a:solidFill>
            <a:schemeClr val="tx1"/>
          </a:solidFill>
          <a:latin typeface="Lucida Sans" pitchFamily="34" charset="0"/>
        </a:defRPr>
      </a:lvl3pPr>
      <a:lvl4pPr algn="ctr" rtl="0" eaLnBrk="0" fontAlgn="base" hangingPunct="0">
        <a:spcBef>
          <a:spcPct val="0"/>
        </a:spcBef>
        <a:spcAft>
          <a:spcPct val="0"/>
        </a:spcAft>
        <a:defRPr sz="4100" b="1">
          <a:solidFill>
            <a:schemeClr val="tx1"/>
          </a:solidFill>
          <a:latin typeface="Lucida Sans" pitchFamily="34" charset="0"/>
        </a:defRPr>
      </a:lvl4pPr>
      <a:lvl5pPr algn="ctr" rtl="0" eaLnBrk="0" fontAlgn="base" hangingPunct="0">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42910" y="2071678"/>
            <a:ext cx="8229600" cy="1828800"/>
          </a:xfrm>
        </p:spPr>
        <p:txBody>
          <a:bodyPr/>
          <a:lstStyle/>
          <a:p>
            <a:pPr eaLnBrk="1" fontAlgn="auto" hangingPunct="1">
              <a:spcAft>
                <a:spcPts val="0"/>
              </a:spcAft>
              <a:defRPr/>
            </a:pPr>
            <a:r>
              <a:rPr lang="en-US" sz="6600" dirty="0" err="1" smtClean="0">
                <a:solidFill>
                  <a:srgbClr val="FF0000"/>
                </a:solidFill>
              </a:rPr>
              <a:t>can</a:t>
            </a:r>
            <a:r>
              <a:rPr lang="en-US" sz="6600" dirty="0" err="1" smtClean="0">
                <a:solidFill>
                  <a:schemeClr val="tx1"/>
                </a:solidFill>
              </a:rPr>
              <a:t>struction</a:t>
            </a:r>
            <a:r>
              <a:rPr lang="en-US" sz="6600" baseline="30000" dirty="0" smtClean="0"/>
              <a:t>®</a:t>
            </a:r>
            <a:endParaRPr lang="en-AU" sz="6600" dirty="0"/>
          </a:p>
        </p:txBody>
      </p:sp>
      <p:sp>
        <p:nvSpPr>
          <p:cNvPr id="13314" name="Subtitle 2"/>
          <p:cNvSpPr>
            <a:spLocks noGrp="1"/>
          </p:cNvSpPr>
          <p:nvPr>
            <p:ph type="subTitle" idx="1"/>
          </p:nvPr>
        </p:nvSpPr>
        <p:spPr>
          <a:xfrm>
            <a:off x="1357313" y="3786188"/>
            <a:ext cx="6400800" cy="1752600"/>
          </a:xfrm>
        </p:spPr>
        <p:txBody>
          <a:bodyPr/>
          <a:lstStyle/>
          <a:p>
            <a:pPr eaLnBrk="1" hangingPunct="1"/>
            <a:r>
              <a:rPr lang="en-AU" b="1" smtClean="0"/>
              <a:t>2009</a:t>
            </a:r>
          </a:p>
        </p:txBody>
      </p:sp>
      <p:pic>
        <p:nvPicPr>
          <p:cNvPr id="13315" name="Picture 4" descr="P6170055.JPG"/>
          <p:cNvPicPr>
            <a:picLocks noChangeAspect="1"/>
          </p:cNvPicPr>
          <p:nvPr/>
        </p:nvPicPr>
        <p:blipFill>
          <a:blip r:embed="rId2"/>
          <a:srcRect/>
          <a:stretch>
            <a:fillRect/>
          </a:stretch>
        </p:blipFill>
        <p:spPr bwMode="auto">
          <a:xfrm>
            <a:off x="0" y="5251450"/>
            <a:ext cx="2143125" cy="1606550"/>
          </a:xfrm>
          <a:prstGeom prst="rect">
            <a:avLst/>
          </a:prstGeom>
          <a:noFill/>
          <a:ln w="9525">
            <a:noFill/>
            <a:miter lim="800000"/>
            <a:headEnd/>
            <a:tailEnd/>
          </a:ln>
        </p:spPr>
      </p:pic>
      <p:pic>
        <p:nvPicPr>
          <p:cNvPr id="13316" name="Picture 5" descr="P6170071.JPG"/>
          <p:cNvPicPr>
            <a:picLocks noChangeAspect="1"/>
          </p:cNvPicPr>
          <p:nvPr/>
        </p:nvPicPr>
        <p:blipFill>
          <a:blip r:embed="rId3"/>
          <a:srcRect/>
          <a:stretch>
            <a:fillRect/>
          </a:stretch>
        </p:blipFill>
        <p:spPr bwMode="auto">
          <a:xfrm>
            <a:off x="6572250" y="4929188"/>
            <a:ext cx="2571750" cy="1928812"/>
          </a:xfrm>
          <a:prstGeom prst="rect">
            <a:avLst/>
          </a:prstGeom>
          <a:noFill/>
          <a:ln w="9525">
            <a:noFill/>
            <a:miter lim="800000"/>
            <a:headEnd/>
            <a:tailEnd/>
          </a:ln>
        </p:spPr>
      </p:pic>
      <p:pic>
        <p:nvPicPr>
          <p:cNvPr id="13317" name="Picture 6" descr="P6170059.JPG"/>
          <p:cNvPicPr>
            <a:picLocks noChangeAspect="1"/>
          </p:cNvPicPr>
          <p:nvPr/>
        </p:nvPicPr>
        <p:blipFill>
          <a:blip r:embed="rId4"/>
          <a:srcRect/>
          <a:stretch>
            <a:fillRect/>
          </a:stretch>
        </p:blipFill>
        <p:spPr bwMode="auto">
          <a:xfrm>
            <a:off x="0" y="0"/>
            <a:ext cx="1820863" cy="2428875"/>
          </a:xfrm>
          <a:prstGeom prst="rect">
            <a:avLst/>
          </a:prstGeom>
          <a:noFill/>
          <a:ln w="9525">
            <a:noFill/>
            <a:miter lim="800000"/>
            <a:headEnd/>
            <a:tailEnd/>
          </a:ln>
        </p:spPr>
      </p:pic>
      <p:pic>
        <p:nvPicPr>
          <p:cNvPr id="13318" name="Picture 8" descr="P6170056.JPG"/>
          <p:cNvPicPr>
            <a:picLocks noChangeAspect="1"/>
          </p:cNvPicPr>
          <p:nvPr/>
        </p:nvPicPr>
        <p:blipFill>
          <a:blip r:embed="rId5"/>
          <a:srcRect/>
          <a:stretch>
            <a:fillRect/>
          </a:stretch>
        </p:blipFill>
        <p:spPr bwMode="auto">
          <a:xfrm>
            <a:off x="7108825" y="0"/>
            <a:ext cx="2035175" cy="271462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AU" dirty="0" smtClean="0">
                <a:solidFill>
                  <a:schemeClr val="bg1"/>
                </a:solidFill>
              </a:rPr>
              <a:t>The making of </a:t>
            </a:r>
            <a:r>
              <a:rPr lang="en-AU" dirty="0" smtClean="0">
                <a:solidFill>
                  <a:srgbClr val="FF0000"/>
                </a:solidFill>
              </a:rPr>
              <a:t>Can</a:t>
            </a:r>
            <a:r>
              <a:rPr lang="en-AU" dirty="0" smtClean="0">
                <a:solidFill>
                  <a:schemeClr val="bg1"/>
                </a:solidFill>
              </a:rPr>
              <a:t>struction</a:t>
            </a:r>
            <a:endParaRPr lang="en-AU" dirty="0">
              <a:solidFill>
                <a:schemeClr val="bg1"/>
              </a:solidFill>
            </a:endParaRPr>
          </a:p>
        </p:txBody>
      </p:sp>
      <p:sp>
        <p:nvSpPr>
          <p:cNvPr id="14339" name="Content Placeholder 2"/>
          <p:cNvSpPr>
            <a:spLocks noGrp="1"/>
          </p:cNvSpPr>
          <p:nvPr>
            <p:ph idx="1"/>
          </p:nvPr>
        </p:nvSpPr>
        <p:spPr/>
        <p:txBody>
          <a:bodyPr/>
          <a:lstStyle/>
          <a:p>
            <a:pPr eaLnBrk="1" hangingPunct="1">
              <a:buFont typeface="Wingdings 2" pitchFamily="18" charset="2"/>
              <a:buNone/>
            </a:pPr>
            <a:r>
              <a:rPr lang="en-AU" smtClean="0">
                <a:solidFill>
                  <a:schemeClr val="bg1"/>
                </a:solidFill>
              </a:rPr>
              <a:t>Canstruction in Melbourne began as a dream of a small group of educational leaders in schools in Bayswater and Boronia, as they went looking for a idea to engage middle year students in a study of maths and science. </a:t>
            </a:r>
          </a:p>
          <a:p>
            <a:pPr eaLnBrk="1" hangingPunct="1">
              <a:buFont typeface="Wingdings 2" pitchFamily="18" charset="2"/>
              <a:buNone/>
            </a:pPr>
            <a:endParaRPr lang="en-AU"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AU" dirty="0" smtClean="0">
                <a:solidFill>
                  <a:schemeClr val="bg1"/>
                </a:solidFill>
              </a:rPr>
              <a:t>Overview</a:t>
            </a:r>
            <a:endParaRPr lang="en-AU" dirty="0">
              <a:solidFill>
                <a:schemeClr val="bg1"/>
              </a:solidFill>
            </a:endParaRPr>
          </a:p>
        </p:txBody>
      </p:sp>
      <p:sp>
        <p:nvSpPr>
          <p:cNvPr id="15363" name="Content Placeholder 2"/>
          <p:cNvSpPr>
            <a:spLocks noGrp="1"/>
          </p:cNvSpPr>
          <p:nvPr>
            <p:ph idx="1"/>
          </p:nvPr>
        </p:nvSpPr>
        <p:spPr/>
        <p:txBody>
          <a:bodyPr/>
          <a:lstStyle/>
          <a:p>
            <a:pPr eaLnBrk="1" hangingPunct="1"/>
            <a:r>
              <a:rPr lang="en-AU" smtClean="0">
                <a:solidFill>
                  <a:schemeClr val="bg1"/>
                </a:solidFill>
              </a:rPr>
              <a:t>The premise of the project is both simple and complex at the same time. Student teams of 5-9 from grades 5,6,7 and 8 are invited to design and create a canstuction using approximately 1,500 cans. The tricky part is trying to ensure that the design is structurally sound, complies with engineering principals and is beautiful to the eye, The student will have a range of colours and size to choose from. Hopefully it will capture the judges heart and minds.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AU" dirty="0" smtClean="0">
                <a:solidFill>
                  <a:schemeClr val="bg1"/>
                </a:solidFill>
              </a:rPr>
              <a:t>Awards</a:t>
            </a:r>
            <a:endParaRPr lang="en-AU" dirty="0">
              <a:solidFill>
                <a:schemeClr val="bg1"/>
              </a:solidFill>
            </a:endParaRPr>
          </a:p>
        </p:txBody>
      </p:sp>
      <p:sp>
        <p:nvSpPr>
          <p:cNvPr id="16387" name="Content Placeholder 2"/>
          <p:cNvSpPr>
            <a:spLocks noGrp="1"/>
          </p:cNvSpPr>
          <p:nvPr>
            <p:ph idx="1"/>
          </p:nvPr>
        </p:nvSpPr>
        <p:spPr>
          <a:xfrm>
            <a:off x="285750" y="1600200"/>
            <a:ext cx="8401050" cy="1042988"/>
          </a:xfrm>
        </p:spPr>
        <p:txBody>
          <a:bodyPr/>
          <a:lstStyle/>
          <a:p>
            <a:pPr eaLnBrk="1" hangingPunct="1">
              <a:buFont typeface="Wingdings 2" pitchFamily="18" charset="2"/>
              <a:buNone/>
            </a:pPr>
            <a:r>
              <a:rPr lang="en-AU" sz="2400" smtClean="0">
                <a:solidFill>
                  <a:schemeClr val="bg1"/>
                </a:solidFill>
              </a:rPr>
              <a:t>The six awards that will be given out will be in the following categories: </a:t>
            </a:r>
          </a:p>
          <a:p>
            <a:pPr eaLnBrk="1" hangingPunct="1"/>
            <a:endParaRPr lang="en-AU" sz="2400" smtClean="0">
              <a:solidFill>
                <a:schemeClr val="bg1"/>
              </a:solidFill>
            </a:endParaRPr>
          </a:p>
        </p:txBody>
      </p:sp>
      <p:sp>
        <p:nvSpPr>
          <p:cNvPr id="16388" name="TextBox 3"/>
          <p:cNvSpPr txBox="1">
            <a:spLocks noChangeArrowheads="1"/>
          </p:cNvSpPr>
          <p:nvPr/>
        </p:nvSpPr>
        <p:spPr bwMode="auto">
          <a:xfrm>
            <a:off x="714375" y="2857500"/>
            <a:ext cx="3786188" cy="3013075"/>
          </a:xfrm>
          <a:prstGeom prst="rect">
            <a:avLst/>
          </a:prstGeom>
          <a:noFill/>
          <a:ln w="9525">
            <a:noFill/>
            <a:miter lim="800000"/>
            <a:headEnd/>
            <a:tailEnd/>
          </a:ln>
        </p:spPr>
        <p:txBody>
          <a:bodyPr>
            <a:spAutoFit/>
          </a:bodyPr>
          <a:lstStyle/>
          <a:p>
            <a:r>
              <a:rPr lang="en-AU" sz="2400" b="1" i="1" u="sng">
                <a:solidFill>
                  <a:schemeClr val="bg1"/>
                </a:solidFill>
                <a:latin typeface="Book Antiqua" pitchFamily="18" charset="0"/>
              </a:rPr>
              <a:t>Canstruction Awards</a:t>
            </a:r>
          </a:p>
          <a:p>
            <a:endParaRPr lang="en-AU" sz="2400">
              <a:solidFill>
                <a:schemeClr val="bg1"/>
              </a:solidFill>
              <a:latin typeface="Book Antiqua" pitchFamily="18" charset="0"/>
            </a:endParaRPr>
          </a:p>
          <a:p>
            <a:pPr>
              <a:buFont typeface="Arial" charset="0"/>
              <a:buChar char="•"/>
            </a:pPr>
            <a:r>
              <a:rPr lang="en-AU" sz="2400">
                <a:solidFill>
                  <a:schemeClr val="bg1"/>
                </a:solidFill>
                <a:latin typeface="Book Antiqua" pitchFamily="18" charset="0"/>
              </a:rPr>
              <a:t>Best use of Labels</a:t>
            </a:r>
          </a:p>
          <a:p>
            <a:pPr>
              <a:buFont typeface="Arial" charset="0"/>
              <a:buChar char="•"/>
            </a:pPr>
            <a:r>
              <a:rPr lang="en-AU" sz="2400">
                <a:solidFill>
                  <a:schemeClr val="bg1"/>
                </a:solidFill>
                <a:latin typeface="Book Antiqua" pitchFamily="18" charset="0"/>
              </a:rPr>
              <a:t>Structural Ingenuity</a:t>
            </a:r>
          </a:p>
          <a:p>
            <a:pPr>
              <a:buFont typeface="Arial" charset="0"/>
              <a:buChar char="•"/>
            </a:pPr>
            <a:r>
              <a:rPr lang="en-AU" sz="2400">
                <a:solidFill>
                  <a:schemeClr val="bg1"/>
                </a:solidFill>
                <a:latin typeface="Book Antiqua" pitchFamily="18" charset="0"/>
              </a:rPr>
              <a:t>Best Theme </a:t>
            </a:r>
          </a:p>
          <a:p>
            <a:pPr>
              <a:buFont typeface="Arial" charset="0"/>
              <a:buChar char="•"/>
            </a:pPr>
            <a:r>
              <a:rPr lang="en-AU" sz="2400">
                <a:solidFill>
                  <a:schemeClr val="bg1"/>
                </a:solidFill>
                <a:latin typeface="Book Antiqua" pitchFamily="18" charset="0"/>
              </a:rPr>
              <a:t>Juror’s Favourite</a:t>
            </a:r>
          </a:p>
          <a:p>
            <a:pPr>
              <a:buFont typeface="Arial" charset="0"/>
              <a:buChar char="•"/>
            </a:pPr>
            <a:r>
              <a:rPr lang="en-AU" sz="2400">
                <a:solidFill>
                  <a:schemeClr val="bg1"/>
                </a:solidFill>
                <a:latin typeface="Book Antiqua" pitchFamily="18" charset="0"/>
              </a:rPr>
              <a:t>1</a:t>
            </a:r>
            <a:r>
              <a:rPr lang="en-AU" sz="2400" baseline="30000">
                <a:solidFill>
                  <a:schemeClr val="bg1"/>
                </a:solidFill>
                <a:latin typeface="Book Antiqua" pitchFamily="18" charset="0"/>
              </a:rPr>
              <a:t>st</a:t>
            </a:r>
            <a:r>
              <a:rPr lang="en-AU" sz="2400">
                <a:solidFill>
                  <a:schemeClr val="bg1"/>
                </a:solidFill>
                <a:latin typeface="Book Antiqua" pitchFamily="18" charset="0"/>
              </a:rPr>
              <a:t> Honourable Mention</a:t>
            </a:r>
          </a:p>
          <a:p>
            <a:pPr>
              <a:buFont typeface="Arial" charset="0"/>
              <a:buChar char="•"/>
            </a:pPr>
            <a:r>
              <a:rPr lang="en-AU" sz="2400">
                <a:solidFill>
                  <a:schemeClr val="bg1"/>
                </a:solidFill>
                <a:latin typeface="Book Antiqua" pitchFamily="18" charset="0"/>
              </a:rPr>
              <a:t>2</a:t>
            </a:r>
            <a:r>
              <a:rPr lang="en-AU" sz="2400" baseline="30000">
                <a:solidFill>
                  <a:schemeClr val="bg1"/>
                </a:solidFill>
                <a:latin typeface="Book Antiqua" pitchFamily="18" charset="0"/>
              </a:rPr>
              <a:t>nd</a:t>
            </a:r>
            <a:r>
              <a:rPr lang="en-AU" sz="2400">
                <a:solidFill>
                  <a:schemeClr val="bg1"/>
                </a:solidFill>
                <a:latin typeface="Book Antiqua" pitchFamily="18" charset="0"/>
              </a:rPr>
              <a:t> Honourable Mention</a:t>
            </a:r>
          </a:p>
        </p:txBody>
      </p:sp>
      <p:sp>
        <p:nvSpPr>
          <p:cNvPr id="16389" name="TextBox 5"/>
          <p:cNvSpPr txBox="1">
            <a:spLocks noChangeArrowheads="1"/>
          </p:cNvSpPr>
          <p:nvPr/>
        </p:nvSpPr>
        <p:spPr bwMode="auto">
          <a:xfrm>
            <a:off x="4643438" y="3000375"/>
            <a:ext cx="3786187" cy="2308225"/>
          </a:xfrm>
          <a:prstGeom prst="rect">
            <a:avLst/>
          </a:prstGeom>
          <a:noFill/>
          <a:ln w="9525">
            <a:noFill/>
            <a:miter lim="800000"/>
            <a:headEnd/>
            <a:tailEnd/>
          </a:ln>
        </p:spPr>
        <p:txBody>
          <a:bodyPr>
            <a:spAutoFit/>
          </a:bodyPr>
          <a:lstStyle/>
          <a:p>
            <a:r>
              <a:rPr lang="en-AU" sz="2400" b="1" i="1" u="sng">
                <a:solidFill>
                  <a:schemeClr val="bg1"/>
                </a:solidFill>
                <a:latin typeface="Book Antiqua" pitchFamily="18" charset="0"/>
              </a:rPr>
              <a:t>Educational Awards</a:t>
            </a:r>
          </a:p>
          <a:p>
            <a:endParaRPr lang="en-AU" sz="2400">
              <a:solidFill>
                <a:schemeClr val="bg1"/>
              </a:solidFill>
              <a:latin typeface="Book Antiqua" pitchFamily="18" charset="0"/>
            </a:endParaRPr>
          </a:p>
          <a:p>
            <a:pPr>
              <a:buFont typeface="Arial" charset="0"/>
              <a:buChar char="•"/>
            </a:pPr>
            <a:r>
              <a:rPr lang="en-AU" sz="2400">
                <a:solidFill>
                  <a:schemeClr val="bg1"/>
                </a:solidFill>
                <a:latin typeface="Book Antiqua" pitchFamily="18" charset="0"/>
              </a:rPr>
              <a:t>Individual Portfolio</a:t>
            </a:r>
          </a:p>
          <a:p>
            <a:pPr>
              <a:buFont typeface="Arial" charset="0"/>
              <a:buChar char="•"/>
            </a:pPr>
            <a:r>
              <a:rPr lang="en-AU" sz="2400">
                <a:solidFill>
                  <a:schemeClr val="bg1"/>
                </a:solidFill>
                <a:latin typeface="Book Antiqua" pitchFamily="18" charset="0"/>
              </a:rPr>
              <a:t>Team Portfolio</a:t>
            </a:r>
          </a:p>
          <a:p>
            <a:pPr>
              <a:buFont typeface="Arial" charset="0"/>
              <a:buChar char="•"/>
            </a:pPr>
            <a:r>
              <a:rPr lang="en-AU" sz="2400">
                <a:solidFill>
                  <a:schemeClr val="bg1"/>
                </a:solidFill>
                <a:latin typeface="Book Antiqua" pitchFamily="18" charset="0"/>
              </a:rPr>
              <a:t>Launch Review</a:t>
            </a:r>
          </a:p>
          <a:p>
            <a:pPr>
              <a:buFont typeface="Arial" charset="0"/>
              <a:buChar char="•"/>
            </a:pPr>
            <a:r>
              <a:rPr lang="en-AU" sz="2400">
                <a:solidFill>
                  <a:schemeClr val="bg1"/>
                </a:solidFill>
                <a:latin typeface="Book Antiqua" pitchFamily="18" charset="0"/>
              </a:rPr>
              <a:t>Animation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AU" smtClean="0"/>
              <a:t>Rules</a:t>
            </a:r>
            <a:endParaRPr lang="en-AU" dirty="0"/>
          </a:p>
        </p:txBody>
      </p:sp>
      <p:sp>
        <p:nvSpPr>
          <p:cNvPr id="17411" name="Content Placeholder 2"/>
          <p:cNvSpPr>
            <a:spLocks noGrp="1"/>
          </p:cNvSpPr>
          <p:nvPr>
            <p:ph idx="1"/>
          </p:nvPr>
        </p:nvSpPr>
        <p:spPr/>
        <p:txBody>
          <a:bodyPr/>
          <a:lstStyle/>
          <a:p>
            <a:pPr eaLnBrk="1" hangingPunct="1"/>
            <a:r>
              <a:rPr lang="en-AU" sz="1800" smtClean="0">
                <a:solidFill>
                  <a:schemeClr val="bg1"/>
                </a:solidFill>
                <a:latin typeface="Arial" charset="0"/>
              </a:rPr>
              <a:t>5 team members can be building at any one time but teams can interchange at anytime</a:t>
            </a:r>
          </a:p>
          <a:p>
            <a:pPr eaLnBrk="1" hangingPunct="1"/>
            <a:r>
              <a:rPr lang="en-AU" sz="1800" smtClean="0">
                <a:solidFill>
                  <a:schemeClr val="bg1"/>
                </a:solidFill>
                <a:latin typeface="Arial" charset="0"/>
              </a:rPr>
              <a:t>Maximum structure size is 3m wide and 3m deep and 2m high</a:t>
            </a:r>
          </a:p>
          <a:p>
            <a:pPr eaLnBrk="1" hangingPunct="1"/>
            <a:r>
              <a:rPr lang="en-AU" sz="1800" smtClean="0">
                <a:solidFill>
                  <a:schemeClr val="bg1"/>
                </a:solidFill>
                <a:latin typeface="Arial" charset="0"/>
              </a:rPr>
              <a:t>Teams must provide a sketch or computer image of their structure as well as a estimate of the number of cans involved</a:t>
            </a:r>
          </a:p>
          <a:p>
            <a:pPr eaLnBrk="1" hangingPunct="1"/>
            <a:r>
              <a:rPr lang="en-AU" sz="1800" smtClean="0">
                <a:solidFill>
                  <a:schemeClr val="bg1"/>
                </a:solidFill>
                <a:latin typeface="Arial" charset="0"/>
              </a:rPr>
              <a:t>Structures must be self supporting we can use cardboard and plywood,</a:t>
            </a:r>
          </a:p>
          <a:p>
            <a:pPr eaLnBrk="1" hangingPunct="1"/>
            <a:r>
              <a:rPr lang="en-AU" sz="1800" smtClean="0">
                <a:solidFill>
                  <a:schemeClr val="bg1"/>
                </a:solidFill>
                <a:latin typeface="Arial" charset="0"/>
              </a:rPr>
              <a:t>Velcro and double sided tape may be used</a:t>
            </a:r>
          </a:p>
          <a:p>
            <a:pPr eaLnBrk="1" hangingPunct="1"/>
            <a:r>
              <a:rPr lang="en-AU" sz="1800" smtClean="0">
                <a:solidFill>
                  <a:schemeClr val="bg1"/>
                </a:solidFill>
                <a:latin typeface="Arial" charset="0"/>
              </a:rPr>
              <a:t>High tension rubber bands, nylon string, wire and tiebacks can be used</a:t>
            </a:r>
          </a:p>
          <a:p>
            <a:pPr eaLnBrk="1" hangingPunct="1"/>
            <a:r>
              <a:rPr lang="en-AU" sz="1800" smtClean="0">
                <a:solidFill>
                  <a:schemeClr val="bg1"/>
                </a:solidFill>
                <a:latin typeface="Arial" charset="0"/>
              </a:rPr>
              <a:t> No glass allowed</a:t>
            </a:r>
          </a:p>
          <a:p>
            <a:pPr eaLnBrk="1" hangingPunct="1"/>
            <a:r>
              <a:rPr lang="en-AU" sz="1800" smtClean="0">
                <a:solidFill>
                  <a:schemeClr val="bg1"/>
                </a:solidFill>
                <a:latin typeface="Arial" charset="0"/>
              </a:rPr>
              <a:t>No pet food</a:t>
            </a:r>
          </a:p>
          <a:p>
            <a:pPr eaLnBrk="1" hangingPunct="1"/>
            <a:r>
              <a:rPr lang="en-AU" sz="1800" smtClean="0">
                <a:solidFill>
                  <a:schemeClr val="bg1"/>
                </a:solidFill>
                <a:latin typeface="Arial" charset="0"/>
              </a:rPr>
              <a:t>No alcoholic beverages or soft drink</a:t>
            </a:r>
          </a:p>
          <a:p>
            <a:pPr eaLnBrk="1" hangingPunct="1"/>
            <a:r>
              <a:rPr lang="en-AU" sz="1800" smtClean="0">
                <a:solidFill>
                  <a:schemeClr val="bg1"/>
                </a:solidFill>
                <a:latin typeface="Arial" charset="0"/>
              </a:rPr>
              <a:t>Cans must be full and not opened with labels intact and legible</a:t>
            </a:r>
          </a:p>
          <a:p>
            <a:pPr eaLnBrk="1" hangingPunct="1"/>
            <a:r>
              <a:rPr lang="en-AU" sz="1800" smtClean="0">
                <a:solidFill>
                  <a:schemeClr val="bg1"/>
                </a:solidFill>
                <a:latin typeface="Arial" charset="0"/>
              </a:rPr>
              <a:t>Labels may not be covered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p:cNvSpPr>
          <p:nvPr>
            <p:ph type="title"/>
          </p:nvPr>
        </p:nvSpPr>
        <p:spPr bwMode="auto"/>
        <p:txBody>
          <a:bodyPr wrap="square" lIns="91440" tIns="45720" rIns="91440" bIns="45720" numCol="1" anchorCtr="0" compatLnSpc="1">
            <a:prstTxWarp prst="textNoShape">
              <a:avLst/>
            </a:prstTxWarp>
          </a:bodyPr>
          <a:lstStyle/>
          <a:p>
            <a:pPr eaLnBrk="1" hangingPunct="1">
              <a:defRPr/>
            </a:pPr>
            <a:r>
              <a:rPr lang="en-AU" smtClean="0">
                <a:ln>
                  <a:noFill/>
                </a:ln>
                <a:solidFill>
                  <a:schemeClr val="tx1"/>
                </a:solidFill>
                <a:effectLst/>
              </a:rPr>
              <a:t>Group A</a:t>
            </a:r>
          </a:p>
        </p:txBody>
      </p:sp>
      <p:sp>
        <p:nvSpPr>
          <p:cNvPr id="2" name="Rectangle 3"/>
          <p:cNvSpPr>
            <a:spLocks noGrp="1"/>
          </p:cNvSpPr>
          <p:nvPr>
            <p:ph type="body" idx="1"/>
          </p:nvPr>
        </p:nvSpPr>
        <p:spPr>
          <a:xfrm>
            <a:off x="457200" y="1600200"/>
            <a:ext cx="8229600" cy="5257800"/>
          </a:xfrm>
        </p:spPr>
        <p:txBody>
          <a:bodyPr/>
          <a:lstStyle/>
          <a:p>
            <a:pPr eaLnBrk="1" hangingPunct="1"/>
            <a:endParaRPr lang="en-AU" sz="2400" smtClean="0"/>
          </a:p>
          <a:p>
            <a:pPr eaLnBrk="1" hangingPunct="1"/>
            <a:r>
              <a:rPr lang="en-AU" sz="2400" smtClean="0">
                <a:latin typeface="Arial" charset="0"/>
              </a:rPr>
              <a:t>Darcy, Liam, Jam, Dean, Stephanie, Rebecca and Isobelle</a:t>
            </a:r>
          </a:p>
          <a:p>
            <a:pPr eaLnBrk="1" hangingPunct="1"/>
            <a:r>
              <a:rPr lang="en-AU" sz="2400" smtClean="0">
                <a:latin typeface="Arial" charset="0"/>
              </a:rPr>
              <a:t>Group’s Name: The Canstructionators (Team A)</a:t>
            </a:r>
          </a:p>
          <a:p>
            <a:pPr eaLnBrk="1" hangingPunct="1"/>
            <a:r>
              <a:rPr lang="en-AU" sz="2400" smtClean="0">
                <a:latin typeface="Arial" charset="0"/>
              </a:rPr>
              <a:t>Our Canstruction:</a:t>
            </a:r>
          </a:p>
          <a:p>
            <a:pPr eaLnBrk="1" hangingPunct="1"/>
            <a:r>
              <a:rPr lang="en-AU" sz="2400" smtClean="0">
                <a:latin typeface="Arial" charset="0"/>
              </a:rPr>
              <a:t>Roles for the group:</a:t>
            </a:r>
          </a:p>
          <a:p>
            <a:pPr eaLnBrk="1" hangingPunct="1"/>
            <a:r>
              <a:rPr lang="en-AU" sz="2400" smtClean="0">
                <a:latin typeface="Arial" charset="0"/>
              </a:rPr>
              <a:t>Co-ordinator – Darcy Amos</a:t>
            </a:r>
          </a:p>
          <a:p>
            <a:pPr eaLnBrk="1" hangingPunct="1"/>
            <a:r>
              <a:rPr lang="en-AU" sz="2400" smtClean="0">
                <a:latin typeface="Arial" charset="0"/>
              </a:rPr>
              <a:t>Sketch up – Isobelle, Rebecca and Darcy</a:t>
            </a:r>
          </a:p>
          <a:p>
            <a:pPr eaLnBrk="1" hangingPunct="1"/>
            <a:r>
              <a:rPr lang="en-AU" sz="2400" smtClean="0">
                <a:latin typeface="Arial" charset="0"/>
              </a:rPr>
              <a:t>2D and 3D drawer – Liam and Jam</a:t>
            </a:r>
          </a:p>
          <a:p>
            <a:pPr eaLnBrk="1" hangingPunct="1"/>
            <a:r>
              <a:rPr lang="en-AU" sz="2400" smtClean="0">
                <a:latin typeface="Arial" charset="0"/>
              </a:rPr>
              <a:t>Photographer – Stephanie </a:t>
            </a:r>
          </a:p>
          <a:p>
            <a:pPr eaLnBrk="1" hangingPunct="1"/>
            <a:r>
              <a:rPr lang="en-AU" sz="2400" smtClean="0">
                <a:latin typeface="Arial" charset="0"/>
              </a:rPr>
              <a:t>Personal Assistant – Dean</a:t>
            </a:r>
          </a:p>
          <a:p>
            <a:pPr eaLnBrk="1" hangingPunct="1"/>
            <a:r>
              <a:rPr lang="en-AU" sz="2400" smtClean="0">
                <a:latin typeface="Arial" charset="0"/>
              </a:rPr>
              <a:t>Engineer - Dew</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p:nvPr>
        </p:nvSpPr>
        <p:spPr bwMode="auto"/>
        <p:txBody>
          <a:bodyPr wrap="square" lIns="91440" tIns="45720" rIns="91440" bIns="45720" numCol="1" anchorCtr="0" compatLnSpc="1">
            <a:prstTxWarp prst="textNoShape">
              <a:avLst/>
            </a:prstTxWarp>
          </a:bodyPr>
          <a:lstStyle/>
          <a:p>
            <a:pPr eaLnBrk="1" hangingPunct="1">
              <a:defRPr/>
            </a:pPr>
            <a:r>
              <a:rPr lang="en-AU" smtClean="0">
                <a:ln>
                  <a:noFill/>
                </a:ln>
                <a:solidFill>
                  <a:schemeClr val="tx1"/>
                </a:solidFill>
                <a:effectLst/>
              </a:rPr>
              <a:t>Group B</a:t>
            </a:r>
          </a:p>
        </p:txBody>
      </p:sp>
      <p:sp>
        <p:nvSpPr>
          <p:cNvPr id="2" name="Rectangle 3"/>
          <p:cNvSpPr>
            <a:spLocks noGrp="1"/>
          </p:cNvSpPr>
          <p:nvPr>
            <p:ph type="body" idx="1"/>
          </p:nvPr>
        </p:nvSpPr>
        <p:spPr>
          <a:xfrm>
            <a:off x="468313" y="1484313"/>
            <a:ext cx="8229600" cy="4708525"/>
          </a:xfrm>
        </p:spPr>
        <p:txBody>
          <a:bodyPr/>
          <a:lstStyle/>
          <a:p>
            <a:pPr eaLnBrk="1" hangingPunct="1">
              <a:lnSpc>
                <a:spcPct val="90000"/>
              </a:lnSpc>
            </a:pPr>
            <a:r>
              <a:rPr lang="en-AU" sz="2400" smtClean="0">
                <a:latin typeface="Arial" charset="0"/>
              </a:rPr>
              <a:t>Chelsea, Vivienne, Dylan, Michael, Tyler, Jack and Jacqueline</a:t>
            </a:r>
          </a:p>
          <a:p>
            <a:pPr eaLnBrk="1" hangingPunct="1">
              <a:lnSpc>
                <a:spcPct val="90000"/>
              </a:lnSpc>
            </a:pPr>
            <a:r>
              <a:rPr lang="en-AU" sz="2400" smtClean="0">
                <a:latin typeface="Arial" charset="0"/>
              </a:rPr>
              <a:t>Group’s Name: The Canstructors (Team B)</a:t>
            </a:r>
          </a:p>
          <a:p>
            <a:pPr eaLnBrk="1" hangingPunct="1">
              <a:lnSpc>
                <a:spcPct val="90000"/>
              </a:lnSpc>
            </a:pPr>
            <a:r>
              <a:rPr lang="en-AU" sz="2400" smtClean="0">
                <a:latin typeface="Arial" charset="0"/>
              </a:rPr>
              <a:t>Our Canstruction:</a:t>
            </a:r>
          </a:p>
          <a:p>
            <a:pPr eaLnBrk="1" hangingPunct="1">
              <a:lnSpc>
                <a:spcPct val="90000"/>
              </a:lnSpc>
            </a:pPr>
            <a:r>
              <a:rPr lang="en-AU" sz="2400" smtClean="0">
                <a:latin typeface="Arial" charset="0"/>
              </a:rPr>
              <a:t>Roles for the group:</a:t>
            </a:r>
          </a:p>
          <a:p>
            <a:pPr eaLnBrk="1" hangingPunct="1">
              <a:lnSpc>
                <a:spcPct val="90000"/>
              </a:lnSpc>
            </a:pPr>
            <a:r>
              <a:rPr lang="en-AU" sz="2400" smtClean="0">
                <a:latin typeface="Arial" charset="0"/>
              </a:rPr>
              <a:t>Co-ordinator – Chelsea</a:t>
            </a:r>
          </a:p>
          <a:p>
            <a:pPr eaLnBrk="1" hangingPunct="1">
              <a:lnSpc>
                <a:spcPct val="90000"/>
              </a:lnSpc>
            </a:pPr>
            <a:r>
              <a:rPr lang="en-AU" sz="2400" smtClean="0">
                <a:latin typeface="Arial" charset="0"/>
              </a:rPr>
              <a:t>Sketch up – Michael and Vivienne </a:t>
            </a:r>
          </a:p>
          <a:p>
            <a:pPr eaLnBrk="1" hangingPunct="1">
              <a:lnSpc>
                <a:spcPct val="90000"/>
              </a:lnSpc>
            </a:pPr>
            <a:r>
              <a:rPr lang="en-AU" sz="2400" smtClean="0">
                <a:latin typeface="Arial" charset="0"/>
              </a:rPr>
              <a:t>2D and 3D drawer – Tyler and Jacqueline</a:t>
            </a:r>
          </a:p>
          <a:p>
            <a:pPr eaLnBrk="1" hangingPunct="1">
              <a:lnSpc>
                <a:spcPct val="90000"/>
              </a:lnSpc>
            </a:pPr>
            <a:r>
              <a:rPr lang="en-AU" sz="2400" smtClean="0">
                <a:latin typeface="Arial" charset="0"/>
              </a:rPr>
              <a:t>Photographer - Dylan</a:t>
            </a:r>
          </a:p>
          <a:p>
            <a:pPr eaLnBrk="1" hangingPunct="1">
              <a:lnSpc>
                <a:spcPct val="90000"/>
              </a:lnSpc>
            </a:pPr>
            <a:r>
              <a:rPr lang="en-AU" sz="2400" smtClean="0">
                <a:latin typeface="Arial" charset="0"/>
              </a:rPr>
              <a:t>Personal Assistant - Jack</a:t>
            </a:r>
          </a:p>
          <a:p>
            <a:pPr eaLnBrk="1" hangingPunct="1">
              <a:lnSpc>
                <a:spcPct val="90000"/>
              </a:lnSpc>
            </a:pPr>
            <a:r>
              <a:rPr lang="en-AU" sz="2400" smtClean="0">
                <a:latin typeface="Arial" charset="0"/>
              </a:rPr>
              <a:t>Engineer: Shawn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bwMode="auto"/>
        <p:txBody>
          <a:bodyPr wrap="square" lIns="91440" tIns="45720" rIns="91440" bIns="45720" numCol="1" anchorCtr="0" compatLnSpc="1">
            <a:prstTxWarp prst="textNoShape">
              <a:avLst/>
            </a:prstTxWarp>
          </a:bodyPr>
          <a:lstStyle/>
          <a:p>
            <a:pPr eaLnBrk="1" hangingPunct="1">
              <a:defRPr/>
            </a:pPr>
            <a:r>
              <a:rPr lang="en-AU" smtClean="0">
                <a:ln>
                  <a:noFill/>
                </a:ln>
                <a:solidFill>
                  <a:schemeClr val="tx1"/>
                </a:solidFill>
                <a:effectLst/>
              </a:rPr>
              <a:t>Our Theme for the Project?</a:t>
            </a:r>
          </a:p>
        </p:txBody>
      </p:sp>
      <p:sp>
        <p:nvSpPr>
          <p:cNvPr id="2" name="Rectangle 3"/>
          <p:cNvSpPr>
            <a:spLocks noGrp="1"/>
          </p:cNvSpPr>
          <p:nvPr>
            <p:ph type="body" idx="1"/>
          </p:nvPr>
        </p:nvSpPr>
        <p:spPr/>
        <p:txBody>
          <a:bodyPr/>
          <a:lstStyle/>
          <a:p>
            <a:pPr eaLnBrk="1" hangingPunct="1"/>
            <a:endParaRPr lang="en-AU"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52</TotalTime>
  <Words>355</Words>
  <Application>Microsoft Office PowerPoint</Application>
  <PresentationFormat>On-screen Show (4:3)</PresentationFormat>
  <Paragraphs>50</Paragraphs>
  <Slides>8</Slides>
  <Notes>0</Notes>
  <HiddenSlides>0</HiddenSlides>
  <MMClips>0</MMClips>
  <ScaleCrop>false</ScaleCrop>
  <HeadingPairs>
    <vt:vector size="6" baseType="variant">
      <vt:variant>
        <vt:lpstr>Fonts Used</vt:lpstr>
      </vt:variant>
      <vt:variant>
        <vt:i4>7</vt:i4>
      </vt:variant>
      <vt:variant>
        <vt:lpstr>Design Template</vt:lpstr>
      </vt:variant>
      <vt:variant>
        <vt:i4>1</vt:i4>
      </vt:variant>
      <vt:variant>
        <vt:lpstr>Slide Titles</vt:lpstr>
      </vt:variant>
      <vt:variant>
        <vt:i4>8</vt:i4>
      </vt:variant>
    </vt:vector>
  </HeadingPairs>
  <TitlesOfParts>
    <vt:vector size="16" baseType="lpstr">
      <vt:lpstr>Arial</vt:lpstr>
      <vt:lpstr>Lucida Sans</vt:lpstr>
      <vt:lpstr>Book Antiqua</vt:lpstr>
      <vt:lpstr>Wingdings 2</vt:lpstr>
      <vt:lpstr>Wingdings</vt:lpstr>
      <vt:lpstr>Wingdings 3</vt:lpstr>
      <vt:lpstr>Calibri</vt:lpstr>
      <vt:lpstr>Apex</vt:lpstr>
      <vt:lpstr>Slide 1</vt:lpstr>
      <vt:lpstr>Slide 2</vt:lpstr>
      <vt:lpstr>Slide 3</vt:lpstr>
      <vt:lpstr>Slide 4</vt:lpstr>
      <vt:lpstr>Slide 5</vt:lpstr>
      <vt:lpstr>Slide 6</vt:lpstr>
      <vt:lpstr>Slide 7</vt:lpstr>
      <vt:lpstr>Slide 8</vt:lpstr>
    </vt:vector>
  </TitlesOfParts>
  <Company>Department Of Education &amp; Training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canstruction®</dc:title>
  <dc:creator>a</dc:creator>
  <cp:lastModifiedBy>08185057</cp:lastModifiedBy>
  <cp:revision>6</cp:revision>
  <dcterms:created xsi:type="dcterms:W3CDTF">2009-08-04T04:52:21Z</dcterms:created>
  <dcterms:modified xsi:type="dcterms:W3CDTF">2009-08-04T06:06:49Z</dcterms:modified>
</cp:coreProperties>
</file>